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63" r:id="rId2"/>
    <p:sldId id="288" r:id="rId3"/>
    <p:sldId id="289" r:id="rId4"/>
    <p:sldId id="274" r:id="rId5"/>
    <p:sldId id="265" r:id="rId6"/>
    <p:sldId id="269" r:id="rId7"/>
    <p:sldId id="272" r:id="rId8"/>
    <p:sldId id="271" r:id="rId9"/>
    <p:sldId id="278" r:id="rId10"/>
    <p:sldId id="291" r:id="rId11"/>
    <p:sldId id="293" r:id="rId12"/>
    <p:sldId id="290" r:id="rId13"/>
    <p:sldId id="292" r:id="rId14"/>
    <p:sldId id="267" r:id="rId15"/>
    <p:sldId id="277" r:id="rId16"/>
    <p:sldId id="295" r:id="rId17"/>
    <p:sldId id="296" r:id="rId18"/>
    <p:sldId id="266" r:id="rId19"/>
    <p:sldId id="294" r:id="rId20"/>
    <p:sldId id="299" r:id="rId21"/>
    <p:sldId id="297" r:id="rId22"/>
    <p:sldId id="298" r:id="rId23"/>
    <p:sldId id="259" r:id="rId24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6F376E-01AE-4CE9-8558-1E29F8E26889}" v="13" dt="2025-04-08T17:16:28.3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3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RNER MENA  ROJAS" userId="ab521627-54ec-4db0-b9e7-141af9779c3e" providerId="ADAL" clId="{696F376E-01AE-4CE9-8558-1E29F8E26889}"/>
    <pc:docChg chg="undo custSel addSld modSld sldOrd">
      <pc:chgData name="WARNER MENA  ROJAS" userId="ab521627-54ec-4db0-b9e7-141af9779c3e" providerId="ADAL" clId="{696F376E-01AE-4CE9-8558-1E29F8E26889}" dt="2025-04-08T17:16:35.418" v="581" actId="20577"/>
      <pc:docMkLst>
        <pc:docMk/>
      </pc:docMkLst>
      <pc:sldChg chg="modSp mod">
        <pc:chgData name="WARNER MENA  ROJAS" userId="ab521627-54ec-4db0-b9e7-141af9779c3e" providerId="ADAL" clId="{696F376E-01AE-4CE9-8558-1E29F8E26889}" dt="2025-04-08T17:04:48.553" v="78" actId="113"/>
        <pc:sldMkLst>
          <pc:docMk/>
          <pc:sldMk cId="3577010191" sldId="263"/>
        </pc:sldMkLst>
        <pc:spChg chg="mod">
          <ac:chgData name="WARNER MENA  ROJAS" userId="ab521627-54ec-4db0-b9e7-141af9779c3e" providerId="ADAL" clId="{696F376E-01AE-4CE9-8558-1E29F8E26889}" dt="2025-04-08T17:04:48.553" v="78" actId="113"/>
          <ac:spMkLst>
            <pc:docMk/>
            <pc:sldMk cId="3577010191" sldId="263"/>
            <ac:spMk id="2" creationId="{35CDDC40-DEDB-3BBE-8DB4-D558110D57FD}"/>
          </ac:spMkLst>
        </pc:spChg>
      </pc:sldChg>
      <pc:sldChg chg="modSp mod">
        <pc:chgData name="WARNER MENA  ROJAS" userId="ab521627-54ec-4db0-b9e7-141af9779c3e" providerId="ADAL" clId="{696F376E-01AE-4CE9-8558-1E29F8E26889}" dt="2025-04-08T17:15:07.048" v="521" actId="1076"/>
        <pc:sldMkLst>
          <pc:docMk/>
          <pc:sldMk cId="1946133253" sldId="265"/>
        </pc:sldMkLst>
        <pc:spChg chg="mod">
          <ac:chgData name="WARNER MENA  ROJAS" userId="ab521627-54ec-4db0-b9e7-141af9779c3e" providerId="ADAL" clId="{696F376E-01AE-4CE9-8558-1E29F8E26889}" dt="2025-04-08T17:15:07.048" v="521" actId="1076"/>
          <ac:spMkLst>
            <pc:docMk/>
            <pc:sldMk cId="1946133253" sldId="265"/>
            <ac:spMk id="2" creationId="{592100CF-0200-15BD-5FCD-4A5BD9761647}"/>
          </ac:spMkLst>
        </pc:spChg>
        <pc:spChg chg="mod">
          <ac:chgData name="WARNER MENA  ROJAS" userId="ab521627-54ec-4db0-b9e7-141af9779c3e" providerId="ADAL" clId="{696F376E-01AE-4CE9-8558-1E29F8E26889}" dt="2025-04-08T17:06:53.638" v="128" actId="20577"/>
          <ac:spMkLst>
            <pc:docMk/>
            <pc:sldMk cId="1946133253" sldId="265"/>
            <ac:spMk id="6" creationId="{528BC6B8-C51A-15DA-328A-A5A9A3C45461}"/>
          </ac:spMkLst>
        </pc:spChg>
      </pc:sldChg>
      <pc:sldChg chg="modSp mod">
        <pc:chgData name="WARNER MENA  ROJAS" userId="ab521627-54ec-4db0-b9e7-141af9779c3e" providerId="ADAL" clId="{696F376E-01AE-4CE9-8558-1E29F8E26889}" dt="2025-04-08T17:16:16.066" v="556" actId="1076"/>
        <pc:sldMkLst>
          <pc:docMk/>
          <pc:sldMk cId="45511269" sldId="266"/>
        </pc:sldMkLst>
        <pc:spChg chg="mod">
          <ac:chgData name="WARNER MENA  ROJAS" userId="ab521627-54ec-4db0-b9e7-141af9779c3e" providerId="ADAL" clId="{696F376E-01AE-4CE9-8558-1E29F8E26889}" dt="2025-04-08T17:16:16.066" v="556" actId="1076"/>
          <ac:spMkLst>
            <pc:docMk/>
            <pc:sldMk cId="45511269" sldId="266"/>
            <ac:spMk id="2" creationId="{592100CF-0200-15BD-5FCD-4A5BD9761647}"/>
          </ac:spMkLst>
        </pc:spChg>
      </pc:sldChg>
      <pc:sldChg chg="modSp mod ord">
        <pc:chgData name="WARNER MENA  ROJAS" userId="ab521627-54ec-4db0-b9e7-141af9779c3e" providerId="ADAL" clId="{696F376E-01AE-4CE9-8558-1E29F8E26889}" dt="2025-04-08T17:15:53.829" v="523"/>
        <pc:sldMkLst>
          <pc:docMk/>
          <pc:sldMk cId="2300162265" sldId="267"/>
        </pc:sldMkLst>
        <pc:spChg chg="mod">
          <ac:chgData name="WARNER MENA  ROJAS" userId="ab521627-54ec-4db0-b9e7-141af9779c3e" providerId="ADAL" clId="{696F376E-01AE-4CE9-8558-1E29F8E26889}" dt="2025-04-08T17:13:38.310" v="466" actId="20577"/>
          <ac:spMkLst>
            <pc:docMk/>
            <pc:sldMk cId="2300162265" sldId="267"/>
            <ac:spMk id="2" creationId="{592100CF-0200-15BD-5FCD-4A5BD9761647}"/>
          </ac:spMkLst>
        </pc:spChg>
      </pc:sldChg>
      <pc:sldChg chg="modSp mod">
        <pc:chgData name="WARNER MENA  ROJAS" userId="ab521627-54ec-4db0-b9e7-141af9779c3e" providerId="ADAL" clId="{696F376E-01AE-4CE9-8558-1E29F8E26889}" dt="2025-04-08T17:13:58.140" v="470" actId="20577"/>
        <pc:sldMkLst>
          <pc:docMk/>
          <pc:sldMk cId="1899559925" sldId="271"/>
        </pc:sldMkLst>
        <pc:spChg chg="mod">
          <ac:chgData name="WARNER MENA  ROJAS" userId="ab521627-54ec-4db0-b9e7-141af9779c3e" providerId="ADAL" clId="{696F376E-01AE-4CE9-8558-1E29F8E26889}" dt="2025-04-08T17:13:58.140" v="470" actId="20577"/>
          <ac:spMkLst>
            <pc:docMk/>
            <pc:sldMk cId="1899559925" sldId="271"/>
            <ac:spMk id="2" creationId="{0567001F-6662-A563-723C-71352E888648}"/>
          </ac:spMkLst>
        </pc:spChg>
      </pc:sldChg>
      <pc:sldChg chg="ord">
        <pc:chgData name="WARNER MENA  ROJAS" userId="ab521627-54ec-4db0-b9e7-141af9779c3e" providerId="ADAL" clId="{696F376E-01AE-4CE9-8558-1E29F8E26889}" dt="2025-04-08T17:10:46.508" v="364"/>
        <pc:sldMkLst>
          <pc:docMk/>
          <pc:sldMk cId="1759595329" sldId="274"/>
        </pc:sldMkLst>
      </pc:sldChg>
      <pc:sldChg chg="addSp modSp mod">
        <pc:chgData name="WARNER MENA  ROJAS" userId="ab521627-54ec-4db0-b9e7-141af9779c3e" providerId="ADAL" clId="{696F376E-01AE-4CE9-8558-1E29F8E26889}" dt="2025-04-08T17:08:57.296" v="323" actId="403"/>
        <pc:sldMkLst>
          <pc:docMk/>
          <pc:sldMk cId="3573623926" sldId="288"/>
        </pc:sldMkLst>
        <pc:spChg chg="mod">
          <ac:chgData name="WARNER MENA  ROJAS" userId="ab521627-54ec-4db0-b9e7-141af9779c3e" providerId="ADAL" clId="{696F376E-01AE-4CE9-8558-1E29F8E26889}" dt="2025-04-08T17:08:57.296" v="323" actId="403"/>
          <ac:spMkLst>
            <pc:docMk/>
            <pc:sldMk cId="3573623926" sldId="288"/>
            <ac:spMk id="2" creationId="{C9ECE61E-DC27-D05B-6C43-98246E6FFF86}"/>
          </ac:spMkLst>
        </pc:spChg>
        <pc:spChg chg="mod">
          <ac:chgData name="WARNER MENA  ROJAS" userId="ab521627-54ec-4db0-b9e7-141af9779c3e" providerId="ADAL" clId="{696F376E-01AE-4CE9-8558-1E29F8E26889}" dt="2025-04-08T17:08:05.575" v="305" actId="20577"/>
          <ac:spMkLst>
            <pc:docMk/>
            <pc:sldMk cId="3573623926" sldId="288"/>
            <ac:spMk id="3" creationId="{0C6CED04-A62B-6862-F861-B8198843CE61}"/>
          </ac:spMkLst>
        </pc:spChg>
        <pc:spChg chg="add mod">
          <ac:chgData name="WARNER MENA  ROJAS" userId="ab521627-54ec-4db0-b9e7-141af9779c3e" providerId="ADAL" clId="{696F376E-01AE-4CE9-8558-1E29F8E26889}" dt="2025-04-08T17:08:19.817" v="311" actId="1076"/>
          <ac:spMkLst>
            <pc:docMk/>
            <pc:sldMk cId="3573623926" sldId="288"/>
            <ac:spMk id="4" creationId="{8090BECD-5410-B294-74B9-C86D527CB232}"/>
          </ac:spMkLst>
        </pc:spChg>
      </pc:sldChg>
      <pc:sldChg chg="modSp mod">
        <pc:chgData name="WARNER MENA  ROJAS" userId="ab521627-54ec-4db0-b9e7-141af9779c3e" providerId="ADAL" clId="{696F376E-01AE-4CE9-8558-1E29F8E26889}" dt="2025-04-08T17:14:24.500" v="491" actId="20577"/>
        <pc:sldMkLst>
          <pc:docMk/>
          <pc:sldMk cId="1633405572" sldId="289"/>
        </pc:sldMkLst>
        <pc:spChg chg="mod">
          <ac:chgData name="WARNER MENA  ROJAS" userId="ab521627-54ec-4db0-b9e7-141af9779c3e" providerId="ADAL" clId="{696F376E-01AE-4CE9-8558-1E29F8E26889}" dt="2025-04-08T17:14:24.500" v="491" actId="20577"/>
          <ac:spMkLst>
            <pc:docMk/>
            <pc:sldMk cId="1633405572" sldId="289"/>
            <ac:spMk id="4" creationId="{80BA848B-D7E4-ECC5-BD3C-0FA872F4D800}"/>
          </ac:spMkLst>
        </pc:spChg>
      </pc:sldChg>
      <pc:sldChg chg="add ord">
        <pc:chgData name="WARNER MENA  ROJAS" userId="ab521627-54ec-4db0-b9e7-141af9779c3e" providerId="ADAL" clId="{696F376E-01AE-4CE9-8558-1E29F8E26889}" dt="2025-04-08T17:12:40.602" v="395"/>
        <pc:sldMkLst>
          <pc:docMk/>
          <pc:sldMk cId="240715977" sldId="290"/>
        </pc:sldMkLst>
      </pc:sldChg>
      <pc:sldChg chg="add">
        <pc:chgData name="WARNER MENA  ROJAS" userId="ab521627-54ec-4db0-b9e7-141af9779c3e" providerId="ADAL" clId="{696F376E-01AE-4CE9-8558-1E29F8E26889}" dt="2025-04-08T17:12:42.488" v="396"/>
        <pc:sldMkLst>
          <pc:docMk/>
          <pc:sldMk cId="3313164245" sldId="291"/>
        </pc:sldMkLst>
      </pc:sldChg>
      <pc:sldChg chg="add ord">
        <pc:chgData name="WARNER MENA  ROJAS" userId="ab521627-54ec-4db0-b9e7-141af9779c3e" providerId="ADAL" clId="{696F376E-01AE-4CE9-8558-1E29F8E26889}" dt="2025-04-08T17:12:46.183" v="400"/>
        <pc:sldMkLst>
          <pc:docMk/>
          <pc:sldMk cId="3208324147" sldId="292"/>
        </pc:sldMkLst>
      </pc:sldChg>
      <pc:sldChg chg="add">
        <pc:chgData name="WARNER MENA  ROJAS" userId="ab521627-54ec-4db0-b9e7-141af9779c3e" providerId="ADAL" clId="{696F376E-01AE-4CE9-8558-1E29F8E26889}" dt="2025-04-08T17:12:43.127" v="398"/>
        <pc:sldMkLst>
          <pc:docMk/>
          <pc:sldMk cId="3194105561" sldId="293"/>
        </pc:sldMkLst>
      </pc:sldChg>
      <pc:sldChg chg="add ord">
        <pc:chgData name="WARNER MENA  ROJAS" userId="ab521627-54ec-4db0-b9e7-141af9779c3e" providerId="ADAL" clId="{696F376E-01AE-4CE9-8558-1E29F8E26889}" dt="2025-04-08T17:16:18.796" v="558"/>
        <pc:sldMkLst>
          <pc:docMk/>
          <pc:sldMk cId="1587685336" sldId="294"/>
        </pc:sldMkLst>
      </pc:sldChg>
      <pc:sldChg chg="add">
        <pc:chgData name="WARNER MENA  ROJAS" userId="ab521627-54ec-4db0-b9e7-141af9779c3e" providerId="ADAL" clId="{696F376E-01AE-4CE9-8558-1E29F8E26889}" dt="2025-04-08T17:16:22.471" v="559"/>
        <pc:sldMkLst>
          <pc:docMk/>
          <pc:sldMk cId="4193692268" sldId="295"/>
        </pc:sldMkLst>
      </pc:sldChg>
      <pc:sldChg chg="add">
        <pc:chgData name="WARNER MENA  ROJAS" userId="ab521627-54ec-4db0-b9e7-141af9779c3e" providerId="ADAL" clId="{696F376E-01AE-4CE9-8558-1E29F8E26889}" dt="2025-04-08T17:16:22.639" v="560"/>
        <pc:sldMkLst>
          <pc:docMk/>
          <pc:sldMk cId="886770743" sldId="296"/>
        </pc:sldMkLst>
      </pc:sldChg>
      <pc:sldChg chg="add">
        <pc:chgData name="WARNER MENA  ROJAS" userId="ab521627-54ec-4db0-b9e7-141af9779c3e" providerId="ADAL" clId="{696F376E-01AE-4CE9-8558-1E29F8E26889}" dt="2025-04-08T17:16:25.180" v="561"/>
        <pc:sldMkLst>
          <pc:docMk/>
          <pc:sldMk cId="4185765450" sldId="297"/>
        </pc:sldMkLst>
      </pc:sldChg>
      <pc:sldChg chg="add">
        <pc:chgData name="WARNER MENA  ROJAS" userId="ab521627-54ec-4db0-b9e7-141af9779c3e" providerId="ADAL" clId="{696F376E-01AE-4CE9-8558-1E29F8E26889}" dt="2025-04-08T17:16:25.335" v="562"/>
        <pc:sldMkLst>
          <pc:docMk/>
          <pc:sldMk cId="2052026308" sldId="298"/>
        </pc:sldMkLst>
      </pc:sldChg>
      <pc:sldChg chg="modSp add mod ord">
        <pc:chgData name="WARNER MENA  ROJAS" userId="ab521627-54ec-4db0-b9e7-141af9779c3e" providerId="ADAL" clId="{696F376E-01AE-4CE9-8558-1E29F8E26889}" dt="2025-04-08T17:16:35.418" v="581" actId="20577"/>
        <pc:sldMkLst>
          <pc:docMk/>
          <pc:sldMk cId="69142955" sldId="299"/>
        </pc:sldMkLst>
        <pc:spChg chg="mod">
          <ac:chgData name="WARNER MENA  ROJAS" userId="ab521627-54ec-4db0-b9e7-141af9779c3e" providerId="ADAL" clId="{696F376E-01AE-4CE9-8558-1E29F8E26889}" dt="2025-04-08T17:16:35.418" v="581" actId="20577"/>
          <ac:spMkLst>
            <pc:docMk/>
            <pc:sldMk cId="69142955" sldId="299"/>
            <ac:spMk id="2" creationId="{4FC4413E-A42D-7C6D-E944-74A729EFF22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69DE9-320A-4E3A-AD0F-5A1E775AADEA}" type="datetimeFigureOut">
              <a:rPr lang="es-CR" smtClean="0"/>
              <a:t>08/04/2025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B2840-6650-478C-B25F-12DA52D7698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1344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8B2840-6650-478C-B25F-12DA52D76985}" type="slidenum">
              <a:rPr lang="es-CR" smtClean="0"/>
              <a:t>3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4075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64D6C-24DA-565D-14BC-038E1DFCF3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2640803"/>
            <a:ext cx="7630297" cy="1689765"/>
          </a:xfrm>
        </p:spPr>
        <p:txBody>
          <a:bodyPr anchor="t">
            <a:normAutofit/>
          </a:bodyPr>
          <a:lstStyle>
            <a:lvl1pPr algn="ctr">
              <a:defRPr sz="36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6E4AE2-F868-CF89-663B-1446259E6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598" y="4512807"/>
            <a:ext cx="7630297" cy="128199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Haz clic para editar el estilo de subtítulo del patrón</a:t>
            </a:r>
            <a:endParaRPr lang="es-CR" dirty="0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139AD62-C130-EEC6-7ACB-DCE6CBA19CA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91120" y="325121"/>
            <a:ext cx="2472072" cy="1198880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s-CR" dirty="0"/>
              <a:t>Insertar aquí el logotipo de la declaratoria del año </a:t>
            </a:r>
          </a:p>
        </p:txBody>
      </p:sp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B5A4BCAE-A554-D4FF-647C-01A349AEEC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52720" y="325121"/>
            <a:ext cx="2309446" cy="1198879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s-CR" dirty="0"/>
              <a:t>Insertar aquí el logotipo de la instancia universitaria</a:t>
            </a:r>
          </a:p>
        </p:txBody>
      </p:sp>
    </p:spTree>
    <p:extLst>
      <p:ext uri="{BB962C8B-B14F-4D97-AF65-F5344CB8AC3E}">
        <p14:creationId xmlns:p14="http://schemas.microsoft.com/office/powerpoint/2010/main" val="50933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10AC6-C387-6A61-3F34-5118F8619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18B5DF-468C-4E74-D1A6-7374797B8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76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71EBB38-12D7-2A07-F29B-88CF30A80C97}"/>
              </a:ext>
            </a:extLst>
          </p:cNvPr>
          <p:cNvSpPr/>
          <p:nvPr userDrawn="1"/>
        </p:nvSpPr>
        <p:spPr>
          <a:xfrm>
            <a:off x="0" y="0"/>
            <a:ext cx="5169877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noFill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1596621-6B53-16F8-7BA5-D040D8336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727" y="1381492"/>
            <a:ext cx="3728427" cy="285273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CBA4DF-36DE-BB03-947D-388BD7709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727" y="4401894"/>
            <a:ext cx="3728427" cy="1500187"/>
          </a:xfrm>
        </p:spPr>
        <p:txBody>
          <a:bodyPr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8DBC814B-221B-BD58-080F-A038F4E82D6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837604" y="1391384"/>
            <a:ext cx="5815135" cy="1500187"/>
          </a:xfrm>
        </p:spPr>
        <p:txBody>
          <a:bodyPr>
            <a:normAutofit/>
          </a:bodyPr>
          <a:lstStyle>
            <a:lvl1pPr marL="0" indent="0">
              <a:buNone/>
              <a:defRPr sz="2800" i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riángulo rectángulo 8">
            <a:extLst>
              <a:ext uri="{FF2B5EF4-FFF2-40B4-BE49-F238E27FC236}">
                <a16:creationId xmlns:a16="http://schemas.microsoft.com/office/drawing/2014/main" id="{E3498BE6-AABD-3334-FC91-5D5572535096}"/>
              </a:ext>
            </a:extLst>
          </p:cNvPr>
          <p:cNvSpPr/>
          <p:nvPr userDrawn="1"/>
        </p:nvSpPr>
        <p:spPr>
          <a:xfrm>
            <a:off x="5169877" y="0"/>
            <a:ext cx="422031" cy="6858000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9C098CE9-777F-BEF3-54F9-3F200B264952}"/>
              </a:ext>
            </a:extLst>
          </p:cNvPr>
          <p:cNvSpPr/>
          <p:nvPr userDrawn="1"/>
        </p:nvSpPr>
        <p:spPr>
          <a:xfrm rot="176571">
            <a:off x="4988980" y="6179"/>
            <a:ext cx="422031" cy="7057899"/>
          </a:xfrm>
          <a:prstGeom prst="rtTriangle">
            <a:avLst/>
          </a:prstGeom>
          <a:solidFill>
            <a:schemeClr val="accent2">
              <a:lumMod val="20000"/>
              <a:lumOff val="80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0DDC91B-96CA-7F84-4C82-A33B1F7EC0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6891" y="6465275"/>
            <a:ext cx="550985" cy="2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8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97685-2A71-AA6C-034C-D26A5D001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B8486C-3629-8082-8615-6C22A68C0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6EF1CB-C244-D3FF-AC11-CBAD6F401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23897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E39999-A080-5364-3DB8-BB2B43B27587}"/>
              </a:ext>
            </a:extLst>
          </p:cNvPr>
          <p:cNvSpPr/>
          <p:nvPr userDrawn="1"/>
        </p:nvSpPr>
        <p:spPr>
          <a:xfrm>
            <a:off x="0" y="2133600"/>
            <a:ext cx="12192000" cy="1219199"/>
          </a:xfrm>
          <a:prstGeom prst="rect">
            <a:avLst/>
          </a:prstGeom>
          <a:gradFill>
            <a:gsLst>
              <a:gs pos="100000">
                <a:schemeClr val="accent2">
                  <a:lumMod val="5000"/>
                  <a:lumOff val="95000"/>
                  <a:alpha val="0"/>
                </a:schemeClr>
              </a:gs>
              <a:gs pos="13000">
                <a:srgbClr val="C000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C8B5BDB-2BC6-6A08-EC2C-BEBFD3A7AE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25415" y="2224633"/>
            <a:ext cx="3983298" cy="1063689"/>
          </a:xfrm>
        </p:spPr>
        <p:txBody>
          <a:bodyPr anchor="t">
            <a:normAutofit/>
          </a:bodyPr>
          <a:lstStyle>
            <a:lvl1pPr algn="l">
              <a:defRPr sz="7200" b="1">
                <a:solidFill>
                  <a:schemeClr val="bg1"/>
                </a:solidFill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Capítulo</a:t>
            </a:r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925D41-D5A7-A519-1111-3C71D65785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8438" y="2224088"/>
            <a:ext cx="1102484" cy="1063625"/>
          </a:xfrm>
        </p:spPr>
        <p:txBody>
          <a:bodyPr anchor="ctr">
            <a:noAutofit/>
          </a:bodyPr>
          <a:lstStyle>
            <a:lvl1pPr marL="0" indent="0" algn="ctr">
              <a:buNone/>
              <a:defRPr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57929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6310B1-53CA-5C10-D76D-4CE7EA2B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779245-A46F-27DF-4553-FBFECAF64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027450-CAA6-285B-721C-5AFE80F12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9478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3D48AF5-4307-3C30-1359-B06D4D725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A0A7A-69B4-EA36-52E7-E46831A72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B69F9B-A41C-01D1-DD2C-2EE67F708C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B6B00C-789E-AC4B-8A7B-49E56D4B3FCA}" type="datetimeFigureOut">
              <a:rPr lang="es-CR" smtClean="0"/>
              <a:t>08/04/2025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72050B-F2B4-FE81-B4D6-82EF931C3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49951F-1188-4B11-AEAB-EA03DB966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56344-2B43-934B-9611-7C425958EC7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3506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DDC40-DEDB-3BBE-8DB4-D558110D5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7470" y="2844420"/>
            <a:ext cx="7630297" cy="2206166"/>
          </a:xfrm>
        </p:spPr>
        <p:txBody>
          <a:bodyPr>
            <a:noAutofit/>
          </a:bodyPr>
          <a:lstStyle/>
          <a:p>
            <a:r>
              <a:rPr lang="es-ES" sz="2400" i="0" u="none" strike="noStrike" baseline="0" dirty="0">
                <a:solidFill>
                  <a:srgbClr val="000000"/>
                </a:solidFill>
                <a:latin typeface="+mj-lt"/>
              </a:rPr>
              <a:t> COPIAR EL TÍTULO DEL TRABAJO FINAL DE GRADUACIÓN  TAL Y COMO APARECE EN EL DOCUMENTO EN WORD SIN HACER MODIFICACIONES DE NINGÚN TIPO.</a:t>
            </a:r>
            <a:br>
              <a:rPr lang="es-ES" sz="2400" i="0" u="none" strike="noStrike" baseline="0" dirty="0">
                <a:solidFill>
                  <a:srgbClr val="000000"/>
                </a:solidFill>
                <a:latin typeface="+mj-lt"/>
              </a:rPr>
            </a:br>
            <a:br>
              <a:rPr lang="es-ES" sz="2400" i="0" u="none" strike="noStrike" baseline="0" dirty="0">
                <a:solidFill>
                  <a:srgbClr val="000000"/>
                </a:solidFill>
                <a:latin typeface="+mj-lt"/>
              </a:rPr>
            </a:br>
            <a:r>
              <a:rPr lang="es-ES" sz="2400" b="1" i="0" u="none" strike="noStrike" baseline="0" dirty="0">
                <a:solidFill>
                  <a:srgbClr val="000000"/>
                </a:solidFill>
                <a:latin typeface="+mj-lt"/>
              </a:rPr>
              <a:t>Anteproyecto Trabajo Final de Graduación</a:t>
            </a:r>
            <a:br>
              <a:rPr lang="es-ES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s-ES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s-ES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s-CR" sz="1200" dirty="0"/>
            </a:br>
            <a:endParaRPr lang="es-CR" sz="2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1AE5C5-28BF-0517-3AC8-D2CB5E944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28216" y="5261090"/>
            <a:ext cx="7630297" cy="517998"/>
          </a:xfrm>
        </p:spPr>
        <p:txBody>
          <a:bodyPr>
            <a:normAutofit/>
          </a:bodyPr>
          <a:lstStyle/>
          <a:p>
            <a:r>
              <a:rPr lang="es-ES" sz="1800" i="0" u="none" strike="noStrike" baseline="0" dirty="0">
                <a:solidFill>
                  <a:srgbClr val="000000"/>
                </a:solidFill>
              </a:rPr>
              <a:t>Nombre Apellido </a:t>
            </a:r>
            <a:r>
              <a:rPr lang="es-ES" sz="1800" i="0" u="none" strike="noStrike" baseline="0" dirty="0" err="1">
                <a:solidFill>
                  <a:srgbClr val="000000"/>
                </a:solidFill>
              </a:rPr>
              <a:t>Apellido</a:t>
            </a:r>
            <a:endParaRPr lang="es-CR" dirty="0"/>
          </a:p>
        </p:txBody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2D588211-9F4D-E367-1EC4-0CE43AC20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317" y="363432"/>
            <a:ext cx="2463048" cy="942854"/>
          </a:xfrm>
          <a:prstGeom prst="rect">
            <a:avLst/>
          </a:prstGeom>
        </p:spPr>
      </p:pic>
      <p:pic>
        <p:nvPicPr>
          <p:cNvPr id="15" name="Imagen 14" descr="Imagen que contiene Icono&#10;&#10;Descripción generada automáticamente">
            <a:extLst>
              <a:ext uri="{FF2B5EF4-FFF2-40B4-BE49-F238E27FC236}">
                <a16:creationId xmlns:a16="http://schemas.microsoft.com/office/drawing/2014/main" id="{898852C1-FEF4-CFB5-2F0B-C23247FFA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840" y="139533"/>
            <a:ext cx="1539939" cy="155503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B29816-FFD0-22FA-62BF-117CDEE78315}"/>
              </a:ext>
            </a:extLst>
          </p:cNvPr>
          <p:cNvSpPr txBox="1"/>
          <p:nvPr/>
        </p:nvSpPr>
        <p:spPr>
          <a:xfrm>
            <a:off x="2176272" y="6200096"/>
            <a:ext cx="98572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14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Trabajo final de graduación sometido al conocimiento del  Comité de Gestión Académica de la Maestría en Desarrollo Comunitario Sustentable, para optar por el posgrado de Maestría en Desarrollo Comunitario Sustentable</a:t>
            </a:r>
            <a:endParaRPr lang="es-CR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10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7DDA1-9C42-4471-C1E4-92BE5CCC4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A002C8-39D2-30E8-CFCC-DE41560E1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53196D-6A8E-8020-1585-AEB63521BF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5FD5E-A782-D9D4-008C-BAF4C1E060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13164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17A04-060F-1A59-97F3-427D3D59F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D20DD-E2D5-85A8-6EDF-5720A0C8E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DFE8E3-14D2-8871-4BDD-E8A1D52AB9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F493324-B4D5-29D0-6AED-E40EB4A4BF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94105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5ADA5-92D4-6422-0C18-A981335BF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EEAB7-AA43-6D53-37F3-AFB8AE264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64143"/>
            <a:ext cx="11530584" cy="1063689"/>
          </a:xfrm>
        </p:spPr>
        <p:txBody>
          <a:bodyPr>
            <a:noAutofit/>
          </a:bodyPr>
          <a:lstStyle/>
          <a:p>
            <a:r>
              <a:rPr lang="es-MX" sz="4000" b="1" kern="0" dirty="0">
                <a:effectLst/>
                <a:ea typeface="Times New Roman" panose="02020603050405020304" pitchFamily="18" charset="0"/>
              </a:rPr>
              <a:t>CAPÍTULO II:</a:t>
            </a:r>
            <a:br>
              <a:rPr lang="es-MX" sz="4000" b="1" kern="0" dirty="0">
                <a:effectLst/>
                <a:ea typeface="Times New Roman" panose="02020603050405020304" pitchFamily="18" charset="0"/>
              </a:rPr>
            </a:br>
            <a:r>
              <a:rPr lang="es-MX" sz="4000" b="1" kern="0" dirty="0">
                <a:effectLst/>
                <a:ea typeface="Times New Roman" panose="02020603050405020304" pitchFamily="18" charset="0"/>
              </a:rPr>
              <a:t>MARCO TEÓRICO REFERENCIAL</a:t>
            </a:r>
            <a:endParaRPr lang="es-CR" sz="4000" dirty="0"/>
          </a:p>
        </p:txBody>
      </p:sp>
    </p:spTree>
    <p:extLst>
      <p:ext uri="{BB962C8B-B14F-4D97-AF65-F5344CB8AC3E}">
        <p14:creationId xmlns:p14="http://schemas.microsoft.com/office/powerpoint/2010/main" val="240715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1C98E-EF64-27E8-4629-C5B75DF69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E7F672-3F12-BB53-4260-DB45DE771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9954EC-61E6-56FC-F05E-6A511358BC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9AEF454-8BA2-7479-E6EB-7876BB2807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08324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64143"/>
            <a:ext cx="11530584" cy="1063689"/>
          </a:xfrm>
        </p:spPr>
        <p:txBody>
          <a:bodyPr>
            <a:noAutofit/>
          </a:bodyPr>
          <a:lstStyle/>
          <a:p>
            <a:r>
              <a:rPr lang="es-MX" sz="4000" b="1" kern="0" dirty="0">
                <a:effectLst/>
                <a:ea typeface="Times New Roman" panose="02020603050405020304" pitchFamily="18" charset="0"/>
              </a:rPr>
              <a:t>CAPÍTULO III:</a:t>
            </a:r>
            <a:br>
              <a:rPr lang="es-MX" sz="4000" b="1" kern="0" dirty="0">
                <a:effectLst/>
                <a:ea typeface="Times New Roman" panose="02020603050405020304" pitchFamily="18" charset="0"/>
              </a:rPr>
            </a:br>
            <a:r>
              <a:rPr lang="es-MX" sz="4000" kern="0" dirty="0">
                <a:ea typeface="Times New Roman" panose="02020603050405020304" pitchFamily="18" charset="0"/>
              </a:rPr>
              <a:t>METODOLOGÍA</a:t>
            </a:r>
            <a:endParaRPr lang="es-CR" sz="4000" dirty="0"/>
          </a:p>
        </p:txBody>
      </p:sp>
    </p:spTree>
    <p:extLst>
      <p:ext uri="{BB962C8B-B14F-4D97-AF65-F5344CB8AC3E}">
        <p14:creationId xmlns:p14="http://schemas.microsoft.com/office/powerpoint/2010/main" val="2300162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21058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7A1A4-1D4F-6EE5-A4A9-41786A4AD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544BE6-E803-827B-3EC6-BB1B9E3FF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451DC9-0985-2D62-DC2E-A5AD78EFEC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074EFC-E8B1-817B-E3E0-D4223030D4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93692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FCE31-D691-7829-0CC3-F0BC1BD88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AE5F53-A6FB-A2FC-7BB8-5A1F18BA1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B2C4E7-AE38-B932-A2C1-D2180F30D1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0825B3-9252-0035-B6B6-2067249343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886770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294" y="2447607"/>
            <a:ext cx="4854761" cy="569913"/>
          </a:xfrm>
        </p:spPr>
        <p:txBody>
          <a:bodyPr>
            <a:noAutofit/>
          </a:bodyPr>
          <a:lstStyle/>
          <a:p>
            <a:r>
              <a:rPr lang="es-CR" sz="4000" dirty="0"/>
              <a:t>INSTRUMENTOS</a:t>
            </a:r>
          </a:p>
        </p:txBody>
      </p:sp>
    </p:spTree>
    <p:extLst>
      <p:ext uri="{BB962C8B-B14F-4D97-AF65-F5344CB8AC3E}">
        <p14:creationId xmlns:p14="http://schemas.microsoft.com/office/powerpoint/2010/main" val="45511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E819E-4D04-EBF2-6EF9-F2B26DE0A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4E6A5-C75B-F557-1C0F-6024AC1D2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2DFFDE-7922-79EA-BE71-592A6989B0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FBF58DC-00E5-22DC-6213-1905FA0356E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87685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ECE61E-DC27-D05B-6C43-98246E6FF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928"/>
            <a:ext cx="10515600" cy="849440"/>
          </a:xfrm>
        </p:spPr>
        <p:txBody>
          <a:bodyPr>
            <a:normAutofit/>
          </a:bodyPr>
          <a:lstStyle/>
          <a:p>
            <a:pPr algn="ctr"/>
            <a:r>
              <a:rPr lang="es-E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COMISIÓN ASESORA DE INVESTIGACIÓN Y TRABAJOS FINALES DE </a:t>
            </a:r>
            <a:r>
              <a:rPr lang="es-ES" sz="2000" b="1" dirty="0"/>
              <a:t>GRADUACIÓN – CAIT </a:t>
            </a:r>
            <a:r>
              <a:rPr lang="es-E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</a:t>
            </a:r>
            <a:endParaRPr lang="es-CR" sz="2000" b="1" dirty="0">
              <a:latin typeface="+mj-lt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6CED04-A62B-6862-F861-B8198843C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6152"/>
            <a:ext cx="10515600" cy="49469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Dr. Warner Mena Rojas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Coordinador Maestría en Desarrollo Comunitario Sustentable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  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Nombre Apellido </a:t>
            </a: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Apellido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Tutor</a:t>
            </a:r>
            <a:r>
              <a:rPr lang="es-CR" sz="16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ía</a:t>
            </a: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TFG*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Nombre Apellido </a:t>
            </a: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Apellido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es-ES" sz="1600" dirty="0">
                <a:effectLst/>
                <a:latin typeface="+mj-lt"/>
                <a:ea typeface="Times New Roman" panose="02020603050405020304" pitchFamily="18" charset="0"/>
              </a:rPr>
              <a:t>Comisión Asesora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Nombre Apellido </a:t>
            </a: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Apellido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Sustentante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CR" dirty="0">
              <a:latin typeface="+mj-l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090BECD-5410-B294-74B9-C86D527CB232}"/>
              </a:ext>
            </a:extLst>
          </p:cNvPr>
          <p:cNvSpPr txBox="1"/>
          <p:nvPr/>
        </p:nvSpPr>
        <p:spPr>
          <a:xfrm>
            <a:off x="-21336" y="6163056"/>
            <a:ext cx="1172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400" dirty="0"/>
              <a:t>*El nombramiento oficial de la tutoría se realiza en el Comité de Gestión Académica cuando se aprueba el anteproyecto.</a:t>
            </a:r>
          </a:p>
        </p:txBody>
      </p:sp>
    </p:spTree>
    <p:extLst>
      <p:ext uri="{BB962C8B-B14F-4D97-AF65-F5344CB8AC3E}">
        <p14:creationId xmlns:p14="http://schemas.microsoft.com/office/powerpoint/2010/main" val="3573623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1BBDF-292C-65F3-BDB0-A3B1B4001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4413E-A42D-7C6D-E944-74A729EFF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294" y="2447607"/>
            <a:ext cx="4854761" cy="569913"/>
          </a:xfrm>
        </p:spPr>
        <p:txBody>
          <a:bodyPr>
            <a:noAutofit/>
          </a:bodyPr>
          <a:lstStyle/>
          <a:p>
            <a:r>
              <a:rPr lang="es-CR" sz="4000" dirty="0"/>
              <a:t>CRONOGRAMA</a:t>
            </a:r>
          </a:p>
        </p:txBody>
      </p:sp>
    </p:spTree>
    <p:extLst>
      <p:ext uri="{BB962C8B-B14F-4D97-AF65-F5344CB8AC3E}">
        <p14:creationId xmlns:p14="http://schemas.microsoft.com/office/powerpoint/2010/main" val="6914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169CD-BB18-CBD8-49F9-6431DEC93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4FEC3-E907-EAEB-497A-1BE7C4AEA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198CB1-7BEE-C850-3A45-1007C19751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C77BB5-B44F-D43C-206E-5810F67D6D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8576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67EC1-002F-A0B8-D4DD-037FCC972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B5EEE0-02B0-48D3-1E3C-45BA3CB3A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5876B2-EA0D-B700-B80F-A20C9ECF5B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495EB42-A2FF-CF00-735E-92816FD90C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52026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443C2-FE9D-EB95-BEEA-178F786A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36F66A-C3E5-2FC7-1766-20FB5B41B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A4150C-BAC5-0D3C-7A80-3565FB51182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8629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46C4DB-DDD7-0F0D-D763-F0C50A479C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462" y="2224088"/>
            <a:ext cx="5485697" cy="1063689"/>
          </a:xfrm>
        </p:spPr>
        <p:txBody>
          <a:bodyPr>
            <a:normAutofit/>
          </a:bodyPr>
          <a:lstStyle/>
          <a:p>
            <a:r>
              <a:rPr lang="es-CR" sz="6000" dirty="0"/>
              <a:t>Contenido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0BA848B-D7E4-ECC5-BD3C-0FA872F4D800}"/>
              </a:ext>
            </a:extLst>
          </p:cNvPr>
          <p:cNvSpPr txBox="1"/>
          <p:nvPr/>
        </p:nvSpPr>
        <p:spPr>
          <a:xfrm>
            <a:off x="7836408" y="3630168"/>
            <a:ext cx="3776472" cy="2138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Introducción</a:t>
            </a:r>
            <a:endParaRPr lang="es-CR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Marco teórico referencial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Metodología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Instrumentos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Cronograma</a:t>
            </a:r>
            <a:endParaRPr lang="es-CR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405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err="1"/>
              <a:t>xxxxx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59595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82431"/>
            <a:ext cx="10021122" cy="551625"/>
          </a:xfrm>
        </p:spPr>
        <p:txBody>
          <a:bodyPr>
            <a:noAutofit/>
          </a:bodyPr>
          <a:lstStyle/>
          <a:p>
            <a:r>
              <a:rPr lang="es-CR" sz="4000" dirty="0"/>
              <a:t>CAPÍTULO I:</a:t>
            </a:r>
            <a:br>
              <a:rPr lang="es-CR" sz="4000" dirty="0"/>
            </a:br>
            <a:r>
              <a:rPr lang="es-CR" sz="4000" dirty="0"/>
              <a:t>INTRODUCCIÓN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8BC6B8-C51A-15DA-328A-A5A9A3C45461}"/>
              </a:ext>
            </a:extLst>
          </p:cNvPr>
          <p:cNvSpPr txBox="1"/>
          <p:nvPr/>
        </p:nvSpPr>
        <p:spPr>
          <a:xfrm>
            <a:off x="8605948" y="3748558"/>
            <a:ext cx="3776472" cy="1967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Xxxx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Xxxx</a:t>
            </a:r>
            <a:endParaRPr lang="es-CR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Xxxx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xxxxx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33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err="1"/>
              <a:t>xxxxx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38633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err="1"/>
              <a:t>xxxx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69374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99559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XXXX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74742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180</Words>
  <Application>Microsoft Office PowerPoint</Application>
  <PresentationFormat>Panorámica</PresentationFormat>
  <Paragraphs>53</Paragraphs>
  <Slides>23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Times New Roman</vt:lpstr>
      <vt:lpstr>Wingdings</vt:lpstr>
      <vt:lpstr>Tema de Office</vt:lpstr>
      <vt:lpstr> COPIAR EL TÍTULO DEL TRABAJO FINAL DE GRADUACIÓN  TAL Y COMO APARECE EN EL DOCUMENTO EN WORD SIN HACER MODIFICACIONES DE NINGÚN TIPO.  Anteproyecto Trabajo Final de Graduación    </vt:lpstr>
      <vt:lpstr>COMISIÓN ASESORA DE INVESTIGACIÓN Y TRABAJOS FINALES DE GRADUACIÓN – CAIT –</vt:lpstr>
      <vt:lpstr>Contenido</vt:lpstr>
      <vt:lpstr>xxxxx</vt:lpstr>
      <vt:lpstr>CAPÍTULO I: INTRODUCCIÓN</vt:lpstr>
      <vt:lpstr>xxxxx</vt:lpstr>
      <vt:lpstr>xxxx</vt:lpstr>
      <vt:lpstr>XXXX</vt:lpstr>
      <vt:lpstr>XXXX</vt:lpstr>
      <vt:lpstr>XXXX</vt:lpstr>
      <vt:lpstr>XXXX</vt:lpstr>
      <vt:lpstr>CAPÍTULO II: MARCO TEÓRICO REFERENCIAL</vt:lpstr>
      <vt:lpstr>XXXX</vt:lpstr>
      <vt:lpstr>CAPÍTULO III: METODOLOGÍA</vt:lpstr>
      <vt:lpstr>XXXXX</vt:lpstr>
      <vt:lpstr>XXXXX</vt:lpstr>
      <vt:lpstr>XXXXX</vt:lpstr>
      <vt:lpstr>INSTRUMENTOS</vt:lpstr>
      <vt:lpstr>XXXX</vt:lpstr>
      <vt:lpstr>CRONOGRAMA</vt:lpstr>
      <vt:lpstr>XXXX</vt:lpstr>
      <vt:lpstr>XXXX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HERRERA  BENAVIDES</dc:creator>
  <cp:lastModifiedBy>WARNER MENA  ROJAS</cp:lastModifiedBy>
  <cp:revision>13</cp:revision>
  <dcterms:created xsi:type="dcterms:W3CDTF">2024-01-15T15:21:25Z</dcterms:created>
  <dcterms:modified xsi:type="dcterms:W3CDTF">2025-04-08T17:16:38Z</dcterms:modified>
</cp:coreProperties>
</file>