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3" r:id="rId2"/>
    <p:sldId id="288" r:id="rId3"/>
    <p:sldId id="289" r:id="rId4"/>
    <p:sldId id="265" r:id="rId5"/>
    <p:sldId id="274" r:id="rId6"/>
    <p:sldId id="269" r:id="rId7"/>
    <p:sldId id="272" r:id="rId8"/>
    <p:sldId id="273" r:id="rId9"/>
    <p:sldId id="271" r:id="rId10"/>
    <p:sldId id="267" r:id="rId11"/>
    <p:sldId id="278" r:id="rId12"/>
    <p:sldId id="277" r:id="rId13"/>
    <p:sldId id="266" r:id="rId14"/>
    <p:sldId id="26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85" r:id="rId24"/>
    <p:sldId id="259" r:id="rId2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85DAA-702D-421E-AE09-4C1385B2BE98}" v="7" dt="2024-05-24T01:18:58.287"/>
    <p1510:client id="{C849293E-9B4C-47F2-A83F-2755A40E19AF}" v="1" dt="2024-05-24T17:35:40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3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NER MENA  ROJAS" userId="ab521627-54ec-4db0-b9e7-141af9779c3e" providerId="ADAL" clId="{A1685DAA-702D-421E-AE09-4C1385B2BE98}"/>
    <pc:docChg chg="custSel addSld delSld modSld sldOrd">
      <pc:chgData name="WARNER MENA  ROJAS" userId="ab521627-54ec-4db0-b9e7-141af9779c3e" providerId="ADAL" clId="{A1685DAA-702D-421E-AE09-4C1385B2BE98}" dt="2024-05-24T01:19:45.146" v="593" actId="47"/>
      <pc:docMkLst>
        <pc:docMk/>
      </pc:docMkLst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386298410" sldId="259"/>
        </pc:sldMkLst>
      </pc:sldChg>
      <pc:sldChg chg="addSp modSp mo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577010191" sldId="263"/>
        </pc:sldMkLst>
        <pc:spChg chg="mod">
          <ac:chgData name="WARNER MENA  ROJAS" userId="ab521627-54ec-4db0-b9e7-141af9779c3e" providerId="ADAL" clId="{A1685DAA-702D-421E-AE09-4C1385B2BE98}" dt="2024-05-24T01:18:27.574" v="589" actId="1076"/>
          <ac:spMkLst>
            <pc:docMk/>
            <pc:sldMk cId="3577010191" sldId="263"/>
            <ac:spMk id="2" creationId="{35CDDC40-DEDB-3BBE-8DB4-D558110D57FD}"/>
          </ac:spMkLst>
        </pc:spChg>
        <pc:spChg chg="mod">
          <ac:chgData name="WARNER MENA  ROJAS" userId="ab521627-54ec-4db0-b9e7-141af9779c3e" providerId="ADAL" clId="{A1685DAA-702D-421E-AE09-4C1385B2BE98}" dt="2024-05-24T01:18:30.652" v="590" actId="1076"/>
          <ac:spMkLst>
            <pc:docMk/>
            <pc:sldMk cId="3577010191" sldId="263"/>
            <ac:spMk id="3" creationId="{651AE5C5-28BF-0517-3AC8-D2CB5E944A72}"/>
          </ac:spMkLst>
        </pc:spChg>
        <pc:spChg chg="add mod">
          <ac:chgData name="WARNER MENA  ROJAS" userId="ab521627-54ec-4db0-b9e7-141af9779c3e" providerId="ADAL" clId="{A1685DAA-702D-421E-AE09-4C1385B2BE98}" dt="2024-05-24T01:17:49.920" v="583" actId="1076"/>
          <ac:spMkLst>
            <pc:docMk/>
            <pc:sldMk cId="3577010191" sldId="263"/>
            <ac:spMk id="5" creationId="{2FB29816-FFD0-22FA-62BF-117CDEE78315}"/>
          </ac:spMkLst>
        </pc:spChg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1946133253" sldId="265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45511269" sldId="266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2300162265" sldId="267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631244412" sldId="268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138633986" sldId="269"/>
        </pc:sldMkLst>
      </pc:sldChg>
      <pc:sldChg chg="del">
        <pc:chgData name="WARNER MENA  ROJAS" userId="ab521627-54ec-4db0-b9e7-141af9779c3e" providerId="ADAL" clId="{A1685DAA-702D-421E-AE09-4C1385B2BE98}" dt="2024-05-24T01:04:12.275" v="78" actId="47"/>
        <pc:sldMkLst>
          <pc:docMk/>
          <pc:sldMk cId="2184518025" sldId="270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1899559925" sldId="271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569374053" sldId="272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1490499896" sldId="273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1759595329" sldId="274"/>
        </pc:sldMkLst>
      </pc:sldChg>
      <pc:sldChg chg="del modTransition">
        <pc:chgData name="WARNER MENA  ROJAS" userId="ab521627-54ec-4db0-b9e7-141af9779c3e" providerId="ADAL" clId="{A1685DAA-702D-421E-AE09-4C1385B2BE98}" dt="2024-05-24T01:19:30.563" v="592" actId="47"/>
        <pc:sldMkLst>
          <pc:docMk/>
          <pc:sldMk cId="651388036" sldId="275"/>
        </pc:sldMkLst>
      </pc:sldChg>
      <pc:sldChg chg="del modTransition">
        <pc:chgData name="WARNER MENA  ROJAS" userId="ab521627-54ec-4db0-b9e7-141af9779c3e" providerId="ADAL" clId="{A1685DAA-702D-421E-AE09-4C1385B2BE98}" dt="2024-05-24T01:19:45.146" v="593" actId="47"/>
        <pc:sldMkLst>
          <pc:docMk/>
          <pc:sldMk cId="1795199257" sldId="276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2421058260" sldId="277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4074742352" sldId="278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347778395" sldId="279"/>
        </pc:sldMkLst>
      </pc:sldChg>
      <pc:sldChg chg="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774819538" sldId="280"/>
        </pc:sldMkLst>
      </pc:sldChg>
      <pc:sldChg chg="modSp mo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4032337990" sldId="281"/>
        </pc:sldMkLst>
        <pc:spChg chg="mod">
          <ac:chgData name="WARNER MENA  ROJAS" userId="ab521627-54ec-4db0-b9e7-141af9779c3e" providerId="ADAL" clId="{A1685DAA-702D-421E-AE09-4C1385B2BE98}" dt="2024-05-24T01:03:16.241" v="21" actId="20577"/>
          <ac:spMkLst>
            <pc:docMk/>
            <pc:sldMk cId="4032337990" sldId="281"/>
            <ac:spMk id="2" creationId="{592100CF-0200-15BD-5FCD-4A5BD9761647}"/>
          </ac:spMkLst>
        </pc:spChg>
      </pc:sldChg>
      <pc:sldChg chg="modSp mo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184385324" sldId="282"/>
        </pc:sldMkLst>
        <pc:spChg chg="mod">
          <ac:chgData name="WARNER MENA  ROJAS" userId="ab521627-54ec-4db0-b9e7-141af9779c3e" providerId="ADAL" clId="{A1685DAA-702D-421E-AE09-4C1385B2BE98}" dt="2024-05-24T01:03:21.997" v="22" actId="6549"/>
          <ac:spMkLst>
            <pc:docMk/>
            <pc:sldMk cId="3184385324" sldId="282"/>
            <ac:spMk id="2" creationId="{0567001F-6662-A563-723C-71352E888648}"/>
          </ac:spMkLst>
        </pc:spChg>
      </pc:sldChg>
      <pc:sldChg chg="modSp add mo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640713817" sldId="283"/>
        </pc:sldMkLst>
        <pc:spChg chg="mod">
          <ac:chgData name="WARNER MENA  ROJAS" userId="ab521627-54ec-4db0-b9e7-141af9779c3e" providerId="ADAL" clId="{A1685DAA-702D-421E-AE09-4C1385B2BE98}" dt="2024-05-24T01:03:34.905" v="31" actId="20577"/>
          <ac:spMkLst>
            <pc:docMk/>
            <pc:sldMk cId="3640713817" sldId="283"/>
            <ac:spMk id="2" creationId="{592100CF-0200-15BD-5FCD-4A5BD9761647}"/>
          </ac:spMkLst>
        </pc:spChg>
      </pc:sldChg>
      <pc:sldChg chg="ad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2017424381" sldId="284"/>
        </pc:sldMkLst>
      </pc:sldChg>
      <pc:sldChg chg="add or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113816682" sldId="285"/>
        </pc:sldMkLst>
      </pc:sldChg>
      <pc:sldChg chg="ad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2226258665" sldId="286"/>
        </pc:sldMkLst>
      </pc:sldChg>
      <pc:sldChg chg="modSp add mo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833358218" sldId="287"/>
        </pc:sldMkLst>
        <pc:spChg chg="mod">
          <ac:chgData name="WARNER MENA  ROJAS" userId="ab521627-54ec-4db0-b9e7-141af9779c3e" providerId="ADAL" clId="{A1685DAA-702D-421E-AE09-4C1385B2BE98}" dt="2024-05-24T01:03:58.991" v="75" actId="404"/>
          <ac:spMkLst>
            <pc:docMk/>
            <pc:sldMk cId="3833358218" sldId="287"/>
            <ac:spMk id="2" creationId="{592100CF-0200-15BD-5FCD-4A5BD9761647}"/>
          </ac:spMkLst>
        </pc:spChg>
      </pc:sldChg>
      <pc:sldChg chg="new del">
        <pc:chgData name="WARNER MENA  ROJAS" userId="ab521627-54ec-4db0-b9e7-141af9779c3e" providerId="ADAL" clId="{A1685DAA-702D-421E-AE09-4C1385B2BE98}" dt="2024-05-24T01:04:33.798" v="80" actId="47"/>
        <pc:sldMkLst>
          <pc:docMk/>
          <pc:sldMk cId="643098918" sldId="288"/>
        </pc:sldMkLst>
      </pc:sldChg>
      <pc:sldChg chg="modSp new mo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3573623926" sldId="288"/>
        </pc:sldMkLst>
        <pc:spChg chg="mod">
          <ac:chgData name="WARNER MENA  ROJAS" userId="ab521627-54ec-4db0-b9e7-141af9779c3e" providerId="ADAL" clId="{A1685DAA-702D-421E-AE09-4C1385B2BE98}" dt="2024-05-24T01:12:18.913" v="395" actId="2711"/>
          <ac:spMkLst>
            <pc:docMk/>
            <pc:sldMk cId="3573623926" sldId="288"/>
            <ac:spMk id="2" creationId="{C9ECE61E-DC27-D05B-6C43-98246E6FFF86}"/>
          </ac:spMkLst>
        </pc:spChg>
        <pc:spChg chg="mod">
          <ac:chgData name="WARNER MENA  ROJAS" userId="ab521627-54ec-4db0-b9e7-141af9779c3e" providerId="ADAL" clId="{A1685DAA-702D-421E-AE09-4C1385B2BE98}" dt="2024-05-24T01:12:13.879" v="394" actId="2711"/>
          <ac:spMkLst>
            <pc:docMk/>
            <pc:sldMk cId="3573623926" sldId="288"/>
            <ac:spMk id="3" creationId="{0C6CED04-A62B-6862-F861-B8198843CE61}"/>
          </ac:spMkLst>
        </pc:spChg>
      </pc:sldChg>
      <pc:sldChg chg="addSp delSp modSp new mod modTransition">
        <pc:chgData name="WARNER MENA  ROJAS" userId="ab521627-54ec-4db0-b9e7-141af9779c3e" providerId="ADAL" clId="{A1685DAA-702D-421E-AE09-4C1385B2BE98}" dt="2024-05-24T01:18:58.287" v="591"/>
        <pc:sldMkLst>
          <pc:docMk/>
          <pc:sldMk cId="1633405572" sldId="289"/>
        </pc:sldMkLst>
        <pc:spChg chg="mod">
          <ac:chgData name="WARNER MENA  ROJAS" userId="ab521627-54ec-4db0-b9e7-141af9779c3e" providerId="ADAL" clId="{A1685DAA-702D-421E-AE09-4C1385B2BE98}" dt="2024-05-24T01:13:12.786" v="429" actId="27636"/>
          <ac:spMkLst>
            <pc:docMk/>
            <pc:sldMk cId="1633405572" sldId="289"/>
            <ac:spMk id="2" creationId="{3E46C4DB-DDD7-0F0D-D763-F0C50A479C72}"/>
          </ac:spMkLst>
        </pc:spChg>
        <pc:spChg chg="del">
          <ac:chgData name="WARNER MENA  ROJAS" userId="ab521627-54ec-4db0-b9e7-141af9779c3e" providerId="ADAL" clId="{A1685DAA-702D-421E-AE09-4C1385B2BE98}" dt="2024-05-24T01:13:08.425" v="426" actId="478"/>
          <ac:spMkLst>
            <pc:docMk/>
            <pc:sldMk cId="1633405572" sldId="289"/>
            <ac:spMk id="3" creationId="{4A7335B2-B1DE-A99B-5FAA-3EE463EE83EB}"/>
          </ac:spMkLst>
        </pc:spChg>
        <pc:spChg chg="add mod">
          <ac:chgData name="WARNER MENA  ROJAS" userId="ab521627-54ec-4db0-b9e7-141af9779c3e" providerId="ADAL" clId="{A1685DAA-702D-421E-AE09-4C1385B2BE98}" dt="2024-05-24T01:15:06.927" v="563" actId="20577"/>
          <ac:spMkLst>
            <pc:docMk/>
            <pc:sldMk cId="1633405572" sldId="289"/>
            <ac:spMk id="4" creationId="{80BA848B-D7E4-ECC5-BD3C-0FA872F4D800}"/>
          </ac:spMkLst>
        </pc:spChg>
      </pc:sldChg>
    </pc:docChg>
  </pc:docChgLst>
  <pc:docChgLst>
    <pc:chgData name="WARNER MENA  ROJAS" userId="ab521627-54ec-4db0-b9e7-141af9779c3e" providerId="ADAL" clId="{C849293E-9B4C-47F2-A83F-2755A40E19AF}"/>
    <pc:docChg chg="custSel modSld">
      <pc:chgData name="WARNER MENA  ROJAS" userId="ab521627-54ec-4db0-b9e7-141af9779c3e" providerId="ADAL" clId="{C849293E-9B4C-47F2-A83F-2755A40E19AF}" dt="2024-05-24T17:38:33.131" v="411" actId="1076"/>
      <pc:docMkLst>
        <pc:docMk/>
      </pc:docMkLst>
      <pc:sldChg chg="modSp mod">
        <pc:chgData name="WARNER MENA  ROJAS" userId="ab521627-54ec-4db0-b9e7-141af9779c3e" providerId="ADAL" clId="{C849293E-9B4C-47F2-A83F-2755A40E19AF}" dt="2024-05-24T17:32:24.724" v="234" actId="6549"/>
        <pc:sldMkLst>
          <pc:docMk/>
          <pc:sldMk cId="3577010191" sldId="263"/>
        </pc:sldMkLst>
        <pc:spChg chg="mod">
          <ac:chgData name="WARNER MENA  ROJAS" userId="ab521627-54ec-4db0-b9e7-141af9779c3e" providerId="ADAL" clId="{C849293E-9B4C-47F2-A83F-2755A40E19AF}" dt="2024-05-24T17:32:24.724" v="234" actId="6549"/>
          <ac:spMkLst>
            <pc:docMk/>
            <pc:sldMk cId="3577010191" sldId="263"/>
            <ac:spMk id="2" creationId="{35CDDC40-DEDB-3BBE-8DB4-D558110D57FD}"/>
          </ac:spMkLst>
        </pc:spChg>
      </pc:sldChg>
      <pc:sldChg chg="modSp mod">
        <pc:chgData name="WARNER MENA  ROJAS" userId="ab521627-54ec-4db0-b9e7-141af9779c3e" providerId="ADAL" clId="{C849293E-9B4C-47F2-A83F-2755A40E19AF}" dt="2024-05-24T17:38:33.131" v="411" actId="1076"/>
        <pc:sldMkLst>
          <pc:docMk/>
          <pc:sldMk cId="1946133253" sldId="265"/>
        </pc:sldMkLst>
        <pc:spChg chg="mod">
          <ac:chgData name="WARNER MENA  ROJAS" userId="ab521627-54ec-4db0-b9e7-141af9779c3e" providerId="ADAL" clId="{C849293E-9B4C-47F2-A83F-2755A40E19AF}" dt="2024-05-24T17:38:33.131" v="411" actId="1076"/>
          <ac:spMkLst>
            <pc:docMk/>
            <pc:sldMk cId="1946133253" sldId="265"/>
            <ac:spMk id="6" creationId="{528BC6B8-C51A-15DA-328A-A5A9A3C45461}"/>
          </ac:spMkLst>
        </pc:spChg>
      </pc:sldChg>
      <pc:sldChg chg="addSp modSp mod">
        <pc:chgData name="WARNER MENA  ROJAS" userId="ab521627-54ec-4db0-b9e7-141af9779c3e" providerId="ADAL" clId="{C849293E-9B4C-47F2-A83F-2755A40E19AF}" dt="2024-05-24T17:37:08.347" v="384" actId="1076"/>
        <pc:sldMkLst>
          <pc:docMk/>
          <pc:sldMk cId="3640713817" sldId="283"/>
        </pc:sldMkLst>
        <pc:spChg chg="add mod">
          <ac:chgData name="WARNER MENA  ROJAS" userId="ab521627-54ec-4db0-b9e7-141af9779c3e" providerId="ADAL" clId="{C849293E-9B4C-47F2-A83F-2755A40E19AF}" dt="2024-05-24T17:37:08.347" v="384" actId="1076"/>
          <ac:spMkLst>
            <pc:docMk/>
            <pc:sldMk cId="3640713817" sldId="283"/>
            <ac:spMk id="3" creationId="{B1B58D64-B993-642B-B6C2-D1A4E652BB1B}"/>
          </ac:spMkLst>
        </pc:spChg>
      </pc:sldChg>
      <pc:sldChg chg="modSp mod modNotesTx">
        <pc:chgData name="WARNER MENA  ROJAS" userId="ab521627-54ec-4db0-b9e7-141af9779c3e" providerId="ADAL" clId="{C849293E-9B4C-47F2-A83F-2755A40E19AF}" dt="2024-05-24T17:38:17.600" v="410" actId="20577"/>
        <pc:sldMkLst>
          <pc:docMk/>
          <pc:sldMk cId="1633405572" sldId="289"/>
        </pc:sldMkLst>
        <pc:spChg chg="mod">
          <ac:chgData name="WARNER MENA  ROJAS" userId="ab521627-54ec-4db0-b9e7-141af9779c3e" providerId="ADAL" clId="{C849293E-9B4C-47F2-A83F-2755A40E19AF}" dt="2024-05-24T17:37:56.183" v="408" actId="20577"/>
          <ac:spMkLst>
            <pc:docMk/>
            <pc:sldMk cId="1633405572" sldId="289"/>
            <ac:spMk id="4" creationId="{80BA848B-D7E4-ECC5-BD3C-0FA872F4D8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B5ECD-8527-45E1-B977-F0F08C3BEBB6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E673A590-960F-465D-A992-F6F6B150AD51}">
      <dgm:prSet phldrT="[Texto]"/>
      <dgm:spPr/>
      <dgm:t>
        <a:bodyPr/>
        <a:lstStyle/>
        <a:p>
          <a:r>
            <a:rPr lang="es-CR" dirty="0"/>
            <a:t>Importancia</a:t>
          </a:r>
        </a:p>
      </dgm:t>
    </dgm:pt>
    <dgm:pt modelId="{82BFCA12-EF1F-4936-93D1-2FEF52679F64}" type="parTrans" cxnId="{8A657291-AAAA-4BC5-80BF-AFC886191B1A}">
      <dgm:prSet/>
      <dgm:spPr/>
      <dgm:t>
        <a:bodyPr/>
        <a:lstStyle/>
        <a:p>
          <a:endParaRPr lang="es-CR"/>
        </a:p>
      </dgm:t>
    </dgm:pt>
    <dgm:pt modelId="{48B470FF-A539-4960-A2AC-F0E64D4558BF}" type="sibTrans" cxnId="{8A657291-AAAA-4BC5-80BF-AFC886191B1A}">
      <dgm:prSet/>
      <dgm:spPr/>
      <dgm:t>
        <a:bodyPr/>
        <a:lstStyle/>
        <a:p>
          <a:endParaRPr lang="es-CR"/>
        </a:p>
      </dgm:t>
    </dgm:pt>
    <dgm:pt modelId="{03614CD2-C4A5-4B0C-B3F4-D87EE72322DD}">
      <dgm:prSet phldrT="[Texto]"/>
      <dgm:spPr/>
      <dgm:t>
        <a:bodyPr/>
        <a:lstStyle/>
        <a:p>
          <a:r>
            <a:rPr lang="es-CR" dirty="0"/>
            <a:t>Pertinencia</a:t>
          </a:r>
        </a:p>
      </dgm:t>
    </dgm:pt>
    <dgm:pt modelId="{AE28B672-F263-4E62-A939-7BECAABE549B}" type="parTrans" cxnId="{C1839B0A-4C0B-4DFF-A416-965F846DDD54}">
      <dgm:prSet/>
      <dgm:spPr/>
      <dgm:t>
        <a:bodyPr/>
        <a:lstStyle/>
        <a:p>
          <a:endParaRPr lang="es-CR"/>
        </a:p>
      </dgm:t>
    </dgm:pt>
    <dgm:pt modelId="{E9E1EBC0-8CBC-4595-B1F5-9564BF9D0DF5}" type="sibTrans" cxnId="{C1839B0A-4C0B-4DFF-A416-965F846DDD54}">
      <dgm:prSet/>
      <dgm:spPr/>
      <dgm:t>
        <a:bodyPr/>
        <a:lstStyle/>
        <a:p>
          <a:endParaRPr lang="es-CR"/>
        </a:p>
      </dgm:t>
    </dgm:pt>
    <dgm:pt modelId="{B964DA54-C35F-45C5-B8DD-93BA5DD0BBDF}">
      <dgm:prSet phldrT="[Texto]"/>
      <dgm:spPr/>
      <dgm:t>
        <a:bodyPr/>
        <a:lstStyle/>
        <a:p>
          <a:r>
            <a:rPr lang="es-CR" dirty="0"/>
            <a:t>Originalidad</a:t>
          </a:r>
        </a:p>
      </dgm:t>
    </dgm:pt>
    <dgm:pt modelId="{A00A7509-6DC2-4875-98E4-1D65A497887A}" type="parTrans" cxnId="{6A8BA1BB-6EDE-4525-9929-4C921E65A3A9}">
      <dgm:prSet/>
      <dgm:spPr/>
      <dgm:t>
        <a:bodyPr/>
        <a:lstStyle/>
        <a:p>
          <a:endParaRPr lang="es-CR"/>
        </a:p>
      </dgm:t>
    </dgm:pt>
    <dgm:pt modelId="{B3FED486-F2C7-419D-A3F5-A84E80A546A5}" type="sibTrans" cxnId="{6A8BA1BB-6EDE-4525-9929-4C921E65A3A9}">
      <dgm:prSet/>
      <dgm:spPr/>
      <dgm:t>
        <a:bodyPr/>
        <a:lstStyle/>
        <a:p>
          <a:endParaRPr lang="es-CR"/>
        </a:p>
      </dgm:t>
    </dgm:pt>
    <dgm:pt modelId="{F60B9147-853D-4E36-AE5D-E5C7EA55F459}" type="pres">
      <dgm:prSet presAssocID="{1BDB5ECD-8527-45E1-B977-F0F08C3BEBB6}" presName="Name0" presStyleCnt="0">
        <dgm:presLayoutVars>
          <dgm:dir/>
          <dgm:resizeHandles val="exact"/>
        </dgm:presLayoutVars>
      </dgm:prSet>
      <dgm:spPr/>
    </dgm:pt>
    <dgm:pt modelId="{DDBEFA38-6047-4F62-A3BD-175CDA9DAC5F}" type="pres">
      <dgm:prSet presAssocID="{E673A590-960F-465D-A992-F6F6B150AD51}" presName="node" presStyleLbl="node1" presStyleIdx="0" presStyleCnt="3">
        <dgm:presLayoutVars>
          <dgm:bulletEnabled val="1"/>
        </dgm:presLayoutVars>
      </dgm:prSet>
      <dgm:spPr/>
    </dgm:pt>
    <dgm:pt modelId="{951BC814-A857-4DE3-92AB-80CF86B6FFCD}" type="pres">
      <dgm:prSet presAssocID="{48B470FF-A539-4960-A2AC-F0E64D4558BF}" presName="sibTrans" presStyleLbl="sibTrans2D1" presStyleIdx="0" presStyleCnt="2"/>
      <dgm:spPr/>
    </dgm:pt>
    <dgm:pt modelId="{B33EFFAD-4E43-4BF9-856B-167F842EC39E}" type="pres">
      <dgm:prSet presAssocID="{48B470FF-A539-4960-A2AC-F0E64D4558BF}" presName="connectorText" presStyleLbl="sibTrans2D1" presStyleIdx="0" presStyleCnt="2"/>
      <dgm:spPr/>
    </dgm:pt>
    <dgm:pt modelId="{F6CC0090-E202-48CB-B257-71ACEBCBC6DC}" type="pres">
      <dgm:prSet presAssocID="{03614CD2-C4A5-4B0C-B3F4-D87EE72322DD}" presName="node" presStyleLbl="node1" presStyleIdx="1" presStyleCnt="3">
        <dgm:presLayoutVars>
          <dgm:bulletEnabled val="1"/>
        </dgm:presLayoutVars>
      </dgm:prSet>
      <dgm:spPr/>
    </dgm:pt>
    <dgm:pt modelId="{2708C1D7-A962-40AE-A7A7-1A58EF88691D}" type="pres">
      <dgm:prSet presAssocID="{E9E1EBC0-8CBC-4595-B1F5-9564BF9D0DF5}" presName="sibTrans" presStyleLbl="sibTrans2D1" presStyleIdx="1" presStyleCnt="2"/>
      <dgm:spPr/>
    </dgm:pt>
    <dgm:pt modelId="{BFB48386-88D9-43A1-8907-7BA2F97B0B86}" type="pres">
      <dgm:prSet presAssocID="{E9E1EBC0-8CBC-4595-B1F5-9564BF9D0DF5}" presName="connectorText" presStyleLbl="sibTrans2D1" presStyleIdx="1" presStyleCnt="2"/>
      <dgm:spPr/>
    </dgm:pt>
    <dgm:pt modelId="{F0278A46-C027-45B4-BEC6-9653D15C4921}" type="pres">
      <dgm:prSet presAssocID="{B964DA54-C35F-45C5-B8DD-93BA5DD0BBDF}" presName="node" presStyleLbl="node1" presStyleIdx="2" presStyleCnt="3">
        <dgm:presLayoutVars>
          <dgm:bulletEnabled val="1"/>
        </dgm:presLayoutVars>
      </dgm:prSet>
      <dgm:spPr/>
    </dgm:pt>
  </dgm:ptLst>
  <dgm:cxnLst>
    <dgm:cxn modelId="{C1839B0A-4C0B-4DFF-A416-965F846DDD54}" srcId="{1BDB5ECD-8527-45E1-B977-F0F08C3BEBB6}" destId="{03614CD2-C4A5-4B0C-B3F4-D87EE72322DD}" srcOrd="1" destOrd="0" parTransId="{AE28B672-F263-4E62-A939-7BECAABE549B}" sibTransId="{E9E1EBC0-8CBC-4595-B1F5-9564BF9D0DF5}"/>
    <dgm:cxn modelId="{8420B65F-CA74-4416-AF0D-6CA7A6B9FD46}" type="presOf" srcId="{E9E1EBC0-8CBC-4595-B1F5-9564BF9D0DF5}" destId="{BFB48386-88D9-43A1-8907-7BA2F97B0B86}" srcOrd="1" destOrd="0" presId="urn:microsoft.com/office/officeart/2005/8/layout/process1"/>
    <dgm:cxn modelId="{99F1FD7A-D764-46EA-AC61-39D92856E624}" type="presOf" srcId="{03614CD2-C4A5-4B0C-B3F4-D87EE72322DD}" destId="{F6CC0090-E202-48CB-B257-71ACEBCBC6DC}" srcOrd="0" destOrd="0" presId="urn:microsoft.com/office/officeart/2005/8/layout/process1"/>
    <dgm:cxn modelId="{931A0283-4762-4266-B22A-4F03FC220970}" type="presOf" srcId="{B964DA54-C35F-45C5-B8DD-93BA5DD0BBDF}" destId="{F0278A46-C027-45B4-BEC6-9653D15C4921}" srcOrd="0" destOrd="0" presId="urn:microsoft.com/office/officeart/2005/8/layout/process1"/>
    <dgm:cxn modelId="{8A657291-AAAA-4BC5-80BF-AFC886191B1A}" srcId="{1BDB5ECD-8527-45E1-B977-F0F08C3BEBB6}" destId="{E673A590-960F-465D-A992-F6F6B150AD51}" srcOrd="0" destOrd="0" parTransId="{82BFCA12-EF1F-4936-93D1-2FEF52679F64}" sibTransId="{48B470FF-A539-4960-A2AC-F0E64D4558BF}"/>
    <dgm:cxn modelId="{F29FD894-8A3E-4C88-859C-9DB4C016F428}" type="presOf" srcId="{48B470FF-A539-4960-A2AC-F0E64D4558BF}" destId="{B33EFFAD-4E43-4BF9-856B-167F842EC39E}" srcOrd="1" destOrd="0" presId="urn:microsoft.com/office/officeart/2005/8/layout/process1"/>
    <dgm:cxn modelId="{CCE805A9-B985-4779-8C40-04C7FD70BD5C}" type="presOf" srcId="{E9E1EBC0-8CBC-4595-B1F5-9564BF9D0DF5}" destId="{2708C1D7-A962-40AE-A7A7-1A58EF88691D}" srcOrd="0" destOrd="0" presId="urn:microsoft.com/office/officeart/2005/8/layout/process1"/>
    <dgm:cxn modelId="{6A8BA1BB-6EDE-4525-9929-4C921E65A3A9}" srcId="{1BDB5ECD-8527-45E1-B977-F0F08C3BEBB6}" destId="{B964DA54-C35F-45C5-B8DD-93BA5DD0BBDF}" srcOrd="2" destOrd="0" parTransId="{A00A7509-6DC2-4875-98E4-1D65A497887A}" sibTransId="{B3FED486-F2C7-419D-A3F5-A84E80A546A5}"/>
    <dgm:cxn modelId="{4038E7BE-CBD4-4EE5-9846-357B3C9094B2}" type="presOf" srcId="{48B470FF-A539-4960-A2AC-F0E64D4558BF}" destId="{951BC814-A857-4DE3-92AB-80CF86B6FFCD}" srcOrd="0" destOrd="0" presId="urn:microsoft.com/office/officeart/2005/8/layout/process1"/>
    <dgm:cxn modelId="{23CE61C2-B87E-40CE-AC27-9D1CA16DF4C2}" type="presOf" srcId="{1BDB5ECD-8527-45E1-B977-F0F08C3BEBB6}" destId="{F60B9147-853D-4E36-AE5D-E5C7EA55F459}" srcOrd="0" destOrd="0" presId="urn:microsoft.com/office/officeart/2005/8/layout/process1"/>
    <dgm:cxn modelId="{5E264CFB-F707-460D-B727-65744864B6C5}" type="presOf" srcId="{E673A590-960F-465D-A992-F6F6B150AD51}" destId="{DDBEFA38-6047-4F62-A3BD-175CDA9DAC5F}" srcOrd="0" destOrd="0" presId="urn:microsoft.com/office/officeart/2005/8/layout/process1"/>
    <dgm:cxn modelId="{FFDF31E9-2D0C-40A2-AA78-298C3D037F50}" type="presParOf" srcId="{F60B9147-853D-4E36-AE5D-E5C7EA55F459}" destId="{DDBEFA38-6047-4F62-A3BD-175CDA9DAC5F}" srcOrd="0" destOrd="0" presId="urn:microsoft.com/office/officeart/2005/8/layout/process1"/>
    <dgm:cxn modelId="{FE05F897-E8FF-4B12-9A5C-A5B94975984E}" type="presParOf" srcId="{F60B9147-853D-4E36-AE5D-E5C7EA55F459}" destId="{951BC814-A857-4DE3-92AB-80CF86B6FFCD}" srcOrd="1" destOrd="0" presId="urn:microsoft.com/office/officeart/2005/8/layout/process1"/>
    <dgm:cxn modelId="{25CC9814-D386-455F-AE14-B7B62A715B44}" type="presParOf" srcId="{951BC814-A857-4DE3-92AB-80CF86B6FFCD}" destId="{B33EFFAD-4E43-4BF9-856B-167F842EC39E}" srcOrd="0" destOrd="0" presId="urn:microsoft.com/office/officeart/2005/8/layout/process1"/>
    <dgm:cxn modelId="{695C7B13-432A-4322-A99C-BE8AFF5FC7A5}" type="presParOf" srcId="{F60B9147-853D-4E36-AE5D-E5C7EA55F459}" destId="{F6CC0090-E202-48CB-B257-71ACEBCBC6DC}" srcOrd="2" destOrd="0" presId="urn:microsoft.com/office/officeart/2005/8/layout/process1"/>
    <dgm:cxn modelId="{128D149D-4A7E-49CB-84E2-3F4999FF4A09}" type="presParOf" srcId="{F60B9147-853D-4E36-AE5D-E5C7EA55F459}" destId="{2708C1D7-A962-40AE-A7A7-1A58EF88691D}" srcOrd="3" destOrd="0" presId="urn:microsoft.com/office/officeart/2005/8/layout/process1"/>
    <dgm:cxn modelId="{476F6598-E7C9-4B5E-9F8E-7DF537874F3D}" type="presParOf" srcId="{2708C1D7-A962-40AE-A7A7-1A58EF88691D}" destId="{BFB48386-88D9-43A1-8907-7BA2F97B0B86}" srcOrd="0" destOrd="0" presId="urn:microsoft.com/office/officeart/2005/8/layout/process1"/>
    <dgm:cxn modelId="{9ED635B1-0ABF-435F-977C-0B8489216B85}" type="presParOf" srcId="{F60B9147-853D-4E36-AE5D-E5C7EA55F459}" destId="{F0278A46-C027-45B4-BEC6-9653D15C49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EFA38-6047-4F62-A3BD-175CDA9DAC5F}">
      <dsp:nvSpPr>
        <dsp:cNvPr id="0" name=""/>
        <dsp:cNvSpPr/>
      </dsp:nvSpPr>
      <dsp:spPr>
        <a:xfrm>
          <a:off x="8690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Importancia</a:t>
          </a:r>
        </a:p>
      </dsp:txBody>
      <dsp:txXfrm>
        <a:off x="54336" y="1442078"/>
        <a:ext cx="2506163" cy="1467181"/>
      </dsp:txXfrm>
    </dsp:sp>
    <dsp:sp modelId="{951BC814-A857-4DE3-92AB-80CF86B6FFCD}">
      <dsp:nvSpPr>
        <dsp:cNvPr id="0" name=""/>
        <dsp:cNvSpPr/>
      </dsp:nvSpPr>
      <dsp:spPr>
        <a:xfrm>
          <a:off x="2865891" y="1853584"/>
          <a:ext cx="550660" cy="6441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700" kern="1200"/>
        </a:p>
      </dsp:txBody>
      <dsp:txXfrm>
        <a:off x="2865891" y="1982418"/>
        <a:ext cx="385462" cy="386500"/>
      </dsp:txXfrm>
    </dsp:sp>
    <dsp:sp modelId="{F6CC0090-E202-48CB-B257-71ACEBCBC6DC}">
      <dsp:nvSpPr>
        <dsp:cNvPr id="0" name=""/>
        <dsp:cNvSpPr/>
      </dsp:nvSpPr>
      <dsp:spPr>
        <a:xfrm>
          <a:off x="3645128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Pertinencia</a:t>
          </a:r>
        </a:p>
      </dsp:txBody>
      <dsp:txXfrm>
        <a:off x="3690774" y="1442078"/>
        <a:ext cx="2506163" cy="1467181"/>
      </dsp:txXfrm>
    </dsp:sp>
    <dsp:sp modelId="{2708C1D7-A962-40AE-A7A7-1A58EF88691D}">
      <dsp:nvSpPr>
        <dsp:cNvPr id="0" name=""/>
        <dsp:cNvSpPr/>
      </dsp:nvSpPr>
      <dsp:spPr>
        <a:xfrm>
          <a:off x="6502329" y="1853584"/>
          <a:ext cx="550660" cy="6441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700" kern="1200"/>
        </a:p>
      </dsp:txBody>
      <dsp:txXfrm>
        <a:off x="6502329" y="1982418"/>
        <a:ext cx="385462" cy="386500"/>
      </dsp:txXfrm>
    </dsp:sp>
    <dsp:sp modelId="{F0278A46-C027-45B4-BEC6-9653D15C4921}">
      <dsp:nvSpPr>
        <dsp:cNvPr id="0" name=""/>
        <dsp:cNvSpPr/>
      </dsp:nvSpPr>
      <dsp:spPr>
        <a:xfrm>
          <a:off x="7281566" y="1396432"/>
          <a:ext cx="2597455" cy="1558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Originalidad</a:t>
          </a:r>
        </a:p>
      </dsp:txBody>
      <dsp:txXfrm>
        <a:off x="7327212" y="1442078"/>
        <a:ext cx="2506163" cy="146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9DE9-320A-4E3A-AD0F-5A1E775AADEA}" type="datetimeFigureOut">
              <a:rPr lang="es-CR" smtClean="0"/>
              <a:t>24/05/2024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B2840-6650-478C-B25F-12DA52D769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134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B2840-6650-478C-B25F-12DA52D76985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4075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64D6C-24DA-565D-14BC-038E1DFCF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8" y="2640803"/>
            <a:ext cx="7630297" cy="1689765"/>
          </a:xfrm>
        </p:spPr>
        <p:txBody>
          <a:bodyPr anchor="t">
            <a:normAutofit/>
          </a:bodyPr>
          <a:lstStyle>
            <a:lvl1pPr algn="ctr">
              <a:defRPr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E4AE2-F868-CF89-663B-1446259E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8" y="4512807"/>
            <a:ext cx="7630297" cy="128199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R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139AD62-C130-EEC6-7ACB-DCE6CBA1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91120" y="325121"/>
            <a:ext cx="2472072" cy="119888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declaratoria del año </a:t>
            </a:r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B5A4BCAE-A554-D4FF-647C-01A349AEEC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2720" y="325121"/>
            <a:ext cx="2309446" cy="1198879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instancia universitaria</a:t>
            </a:r>
          </a:p>
        </p:txBody>
      </p:sp>
    </p:spTree>
    <p:extLst>
      <p:ext uri="{BB962C8B-B14F-4D97-AF65-F5344CB8AC3E}">
        <p14:creationId xmlns:p14="http://schemas.microsoft.com/office/powerpoint/2010/main" val="5093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10AC6-C387-6A61-3F34-5118F861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8B5DF-468C-4E74-D1A6-7374797B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76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71EBB38-12D7-2A07-F29B-88CF30A80C97}"/>
              </a:ext>
            </a:extLst>
          </p:cNvPr>
          <p:cNvSpPr/>
          <p:nvPr userDrawn="1"/>
        </p:nvSpPr>
        <p:spPr>
          <a:xfrm>
            <a:off x="0" y="0"/>
            <a:ext cx="516987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noFill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96621-6B53-16F8-7BA5-D040D833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27" y="1381492"/>
            <a:ext cx="372842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BA4DF-36DE-BB03-947D-388BD770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727" y="4401894"/>
            <a:ext cx="3728427" cy="1500187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DBC814B-221B-BD58-080F-A038F4E82D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37604" y="1391384"/>
            <a:ext cx="5815135" cy="1500187"/>
          </a:xfrm>
        </p:spPr>
        <p:txBody>
          <a:bodyPr>
            <a:normAutofit/>
          </a:bodyPr>
          <a:lstStyle>
            <a:lvl1pPr marL="0" indent="0">
              <a:buNone/>
              <a:defRPr sz="2800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E3498BE6-AABD-3334-FC91-5D5572535096}"/>
              </a:ext>
            </a:extLst>
          </p:cNvPr>
          <p:cNvSpPr/>
          <p:nvPr userDrawn="1"/>
        </p:nvSpPr>
        <p:spPr>
          <a:xfrm>
            <a:off x="5169877" y="0"/>
            <a:ext cx="422031" cy="685800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9C098CE9-777F-BEF3-54F9-3F200B264952}"/>
              </a:ext>
            </a:extLst>
          </p:cNvPr>
          <p:cNvSpPr/>
          <p:nvPr userDrawn="1"/>
        </p:nvSpPr>
        <p:spPr>
          <a:xfrm rot="176571">
            <a:off x="4988980" y="6179"/>
            <a:ext cx="422031" cy="7057899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DDC91B-96CA-7F84-4C82-A33B1F7EC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91" y="6465275"/>
            <a:ext cx="550985" cy="2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97685-2A71-AA6C-034C-D26A5D00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8486C-3629-8082-8615-6C22A68C0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EF1CB-C244-D3FF-AC11-CBAD6F40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38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E39999-A080-5364-3DB8-BB2B43B27587}"/>
              </a:ext>
            </a:extLst>
          </p:cNvPr>
          <p:cNvSpPr/>
          <p:nvPr userDrawn="1"/>
        </p:nvSpPr>
        <p:spPr>
          <a:xfrm>
            <a:off x="0" y="2133600"/>
            <a:ext cx="12192000" cy="1219199"/>
          </a:xfrm>
          <a:prstGeom prst="rect">
            <a:avLst/>
          </a:prstGeom>
          <a:gradFill>
            <a:gsLst>
              <a:gs pos="100000">
                <a:schemeClr val="accent2">
                  <a:lumMod val="5000"/>
                  <a:lumOff val="95000"/>
                  <a:alpha val="0"/>
                </a:schemeClr>
              </a:gs>
              <a:gs pos="13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C8B5BDB-2BC6-6A08-EC2C-BEBFD3A7A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5415" y="2224633"/>
            <a:ext cx="3983298" cy="1063689"/>
          </a:xfrm>
        </p:spPr>
        <p:txBody>
          <a:bodyPr anchor="t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Capítulo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25D41-D5A7-A519-1111-3C71D65785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8438" y="2224088"/>
            <a:ext cx="1102484" cy="1063625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1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7929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310B1-53CA-5C10-D76D-4CE7EA2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79245-A46F-27DF-4553-FBFECAF6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27450-CAA6-285B-721C-5AFE80F1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7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D48AF5-4307-3C30-1359-B06D4D72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A0A7A-69B4-EA36-52E7-E46831A7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69F9B-A41C-01D1-DD2C-2EE67F70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6B00C-789E-AC4B-8A7B-49E56D4B3FCA}" type="datetimeFigureOut">
              <a:rPr lang="es-CR" smtClean="0"/>
              <a:t>24/05/2024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2050B-F2B4-FE81-B4D6-82EF931C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9951F-1188-4B11-AEAB-EA03DB96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56344-2B43-934B-9611-7C425958EC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50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DDC40-DEDB-3BBE-8DB4-D558110D5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9182" y="2567531"/>
            <a:ext cx="7630297" cy="2206166"/>
          </a:xfrm>
        </p:spPr>
        <p:txBody>
          <a:bodyPr>
            <a:noAutofit/>
          </a:bodyPr>
          <a:lstStyle/>
          <a:p>
            <a: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  <a:t> COPIAR EL TÍTULO </a:t>
            </a:r>
            <a:r>
              <a:rPr lang="es-ES" sz="2400" i="0" u="none" strike="noStrike" baseline="0">
                <a:solidFill>
                  <a:srgbClr val="000000"/>
                </a:solidFill>
                <a:latin typeface="+mj-lt"/>
              </a:rPr>
              <a:t>DEL TRABAJO FINAL DE GRADUACIÓN  </a:t>
            </a:r>
            <a: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  <a:t>TAL Y COMO APARECE EN EL DOCUMENTO EN WORD SIN HACER MODIFICACIONES DE NINGÚN TIPO.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</a:br>
            <a:r>
              <a:rPr lang="es-ES" sz="1800" b="1" i="0" u="none" strike="noStrike" baseline="0" dirty="0">
                <a:solidFill>
                  <a:srgbClr val="000000"/>
                </a:solidFill>
                <a:latin typeface="+mj-lt"/>
              </a:rPr>
              <a:t>Trabajo Final de Graduación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CR" sz="1200" dirty="0"/>
            </a:br>
            <a:endParaRPr lang="es-C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AE5C5-28BF-0517-3AC8-D2CB5E944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8216" y="5261090"/>
            <a:ext cx="7630297" cy="517998"/>
          </a:xfrm>
        </p:spPr>
        <p:txBody>
          <a:bodyPr>
            <a:normAutofit/>
          </a:bodyPr>
          <a:lstStyle/>
          <a:p>
            <a:r>
              <a:rPr lang="es-ES" sz="1800" i="0" u="none" strike="noStrike" baseline="0" dirty="0">
                <a:solidFill>
                  <a:srgbClr val="000000"/>
                </a:solidFill>
              </a:rPr>
              <a:t>Nombre Apellido </a:t>
            </a:r>
            <a:r>
              <a:rPr lang="es-ES" sz="1800" i="0" u="none" strike="noStrike" baseline="0" dirty="0" err="1">
                <a:solidFill>
                  <a:srgbClr val="000000"/>
                </a:solidFill>
              </a:rPr>
              <a:t>Apellido</a:t>
            </a:r>
            <a:endParaRPr lang="es-CR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2D588211-9F4D-E367-1EC4-0CE43AC2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17" y="363432"/>
            <a:ext cx="2463048" cy="942854"/>
          </a:xfrm>
          <a:prstGeom prst="rect">
            <a:avLst/>
          </a:prstGeom>
        </p:spPr>
      </p:pic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898852C1-FEF4-CFB5-2F0B-C23247FF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840" y="139533"/>
            <a:ext cx="1539939" cy="15550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B29816-FFD0-22FA-62BF-117CDEE78315}"/>
              </a:ext>
            </a:extLst>
          </p:cNvPr>
          <p:cNvSpPr txBox="1"/>
          <p:nvPr/>
        </p:nvSpPr>
        <p:spPr>
          <a:xfrm>
            <a:off x="2176272" y="6200096"/>
            <a:ext cx="9857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Trabajo final de graduación sometido al conocimiento del  Comité de Gestión Académica de la Maestría en Desarrollo Comunitario Sustentable, para optar por el posgrado de Maestría en Desarrollo Comunitario Sustentable</a:t>
            </a:r>
            <a:endParaRPr lang="es-C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8942130" cy="1063689"/>
          </a:xfrm>
        </p:spPr>
        <p:txBody>
          <a:bodyPr>
            <a:noAutofit/>
          </a:bodyPr>
          <a:lstStyle/>
          <a:p>
            <a:r>
              <a:rPr lang="es-CR" sz="5400" dirty="0"/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230016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Estado actual del conocimiento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74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Referentes teóricos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105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4551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124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777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481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03233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438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Proyecto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B58D64-B993-642B-B6C2-D1A4E652BB1B}"/>
              </a:ext>
            </a:extLst>
          </p:cNvPr>
          <p:cNvSpPr txBox="1"/>
          <p:nvPr/>
        </p:nvSpPr>
        <p:spPr>
          <a:xfrm>
            <a:off x="6096000" y="4123633"/>
            <a:ext cx="4369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/>
              <a:t>Si la modalidad de graduación seleccionada es </a:t>
            </a:r>
            <a:r>
              <a:rPr lang="es-CR" sz="2400" b="1" dirty="0"/>
              <a:t>artículo</a:t>
            </a:r>
            <a:r>
              <a:rPr lang="es-CR" sz="2400" dirty="0"/>
              <a:t> sustituir el título de esta diapositiva.</a:t>
            </a:r>
          </a:p>
        </p:txBody>
      </p:sp>
    </p:spTree>
    <p:extLst>
      <p:ext uri="{BB962C8B-B14F-4D97-AF65-F5344CB8AC3E}">
        <p14:creationId xmlns:p14="http://schemas.microsoft.com/office/powerpoint/2010/main" val="364071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CE61E-DC27-D05B-6C43-98246E6F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928"/>
            <a:ext cx="10515600" cy="849440"/>
          </a:xfrm>
        </p:spPr>
        <p:txBody>
          <a:bodyPr>
            <a:normAutofit/>
          </a:bodyPr>
          <a:lstStyle/>
          <a:p>
            <a:pPr algn="ctr"/>
            <a:r>
              <a:rPr lang="es-CR" sz="2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MIEMBROS DEL TRIBUNAL EXAMINADOR</a:t>
            </a:r>
            <a:endParaRPr lang="es-CR" sz="2400" dirty="0"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CED04-A62B-6862-F861-B8198843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152"/>
            <a:ext cx="10515600" cy="512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Dr. Warner Mena Rojas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Coordinador Maestría en Desarrollo Comunitario Sustentable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Nombre Apellido </a:t>
            </a: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Apellido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Tutor TFG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Nombre Apellido </a:t>
            </a: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Apellido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s-ES" sz="1600" dirty="0">
                <a:effectLst/>
                <a:latin typeface="+mj-lt"/>
                <a:ea typeface="Times New Roman" panose="02020603050405020304" pitchFamily="18" charset="0"/>
              </a:rPr>
              <a:t>Comisión Asesora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Nombre Apellido </a:t>
            </a: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Apellido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effectLst/>
                <a:latin typeface="+mj-lt"/>
                <a:ea typeface="Times New Roman" panose="02020603050405020304" pitchFamily="18" charset="0"/>
              </a:rPr>
              <a:t>Comisión Asesora</a:t>
            </a:r>
            <a:endParaRPr lang="es-CR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Nombre Apellido </a:t>
            </a: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Apellido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Sustentante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62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1742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6258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3200" dirty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833358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81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443C2-FE9D-EB95-BEEA-178F786A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36F66A-C3E5-2FC7-1766-20FB5B41B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A4150C-BAC5-0D3C-7A80-3565FB5118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8629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6C4DB-DDD7-0F0D-D763-F0C50A479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462" y="2224088"/>
            <a:ext cx="5485697" cy="1063689"/>
          </a:xfrm>
        </p:spPr>
        <p:txBody>
          <a:bodyPr>
            <a:normAutofit/>
          </a:bodyPr>
          <a:lstStyle/>
          <a:p>
            <a:r>
              <a:rPr lang="es-CR" sz="6000" dirty="0"/>
              <a:t>Contenido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BA848B-D7E4-ECC5-BD3C-0FA872F4D800}"/>
              </a:ext>
            </a:extLst>
          </p:cNvPr>
          <p:cNvSpPr txBox="1"/>
          <p:nvPr/>
        </p:nvSpPr>
        <p:spPr>
          <a:xfrm>
            <a:off x="8065008" y="3794760"/>
            <a:ext cx="377647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C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Marco teórico referencial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r>
              <a:rPr lang="es-MX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Proyecto / Artículo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  <a:endParaRPr lang="es-C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0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8BC6B8-C51A-15DA-328A-A5A9A3C45461}"/>
              </a:ext>
            </a:extLst>
          </p:cNvPr>
          <p:cNvSpPr txBox="1"/>
          <p:nvPr/>
        </p:nvSpPr>
        <p:spPr>
          <a:xfrm>
            <a:off x="8605948" y="3748558"/>
            <a:ext cx="3776472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Objeto de estudio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ustificación 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bjetivos 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959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Problema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86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Objeto de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937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Justificación del estudio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37FACA5-0A35-A9F0-BC4C-60BF4C07FA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6044993"/>
              </p:ext>
            </p:extLst>
          </p:nvPr>
        </p:nvGraphicFramePr>
        <p:xfrm>
          <a:off x="838200" y="1825625"/>
          <a:ext cx="98877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9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Objetivos de la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955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182</Words>
  <Application>Microsoft Office PowerPoint</Application>
  <PresentationFormat>Panorámica</PresentationFormat>
  <Paragraphs>56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Wingdings</vt:lpstr>
      <vt:lpstr>Tema de Office</vt:lpstr>
      <vt:lpstr> COPIAR EL TÍTULO DEL TRABAJO FINAL DE GRADUACIÓN  TAL Y COMO APARECE EN EL DOCUMENTO EN WORD SIN HACER MODIFICACIONES DE NINGÚN TIPO.  Trabajo Final de Graduación    </vt:lpstr>
      <vt:lpstr>MIEMBROS DEL TRIBUNAL EXAMINADOR</vt:lpstr>
      <vt:lpstr>Contenido</vt:lpstr>
      <vt:lpstr>Introducción</vt:lpstr>
      <vt:lpstr>Antecedentes</vt:lpstr>
      <vt:lpstr>Problema de investigación</vt:lpstr>
      <vt:lpstr>Objeto de estudio</vt:lpstr>
      <vt:lpstr>Justificación del estudio</vt:lpstr>
      <vt:lpstr>Objetivos de la investigación</vt:lpstr>
      <vt:lpstr>Marco teórico</vt:lpstr>
      <vt:lpstr>Estado actual del conocimiento</vt:lpstr>
      <vt:lpstr>Referentes teóricos</vt:lpstr>
      <vt:lpstr>Metodología</vt:lpstr>
      <vt:lpstr>Objetivo 1</vt:lpstr>
      <vt:lpstr>Objetivo 2</vt:lpstr>
      <vt:lpstr>Objetivo 3</vt:lpstr>
      <vt:lpstr>Resultados</vt:lpstr>
      <vt:lpstr>Presentación de PowerPoint</vt:lpstr>
      <vt:lpstr>Proyecto</vt:lpstr>
      <vt:lpstr>Presentación de PowerPoint</vt:lpstr>
      <vt:lpstr>Presentación de PowerPoint</vt:lpstr>
      <vt:lpstr>Conclusiones y recomendaciones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HERRERA  BENAVIDES</dc:creator>
  <cp:lastModifiedBy>WARNER MENA  ROJAS</cp:lastModifiedBy>
  <cp:revision>12</cp:revision>
  <dcterms:created xsi:type="dcterms:W3CDTF">2024-01-15T15:21:25Z</dcterms:created>
  <dcterms:modified xsi:type="dcterms:W3CDTF">2024-05-24T17:38:33Z</dcterms:modified>
</cp:coreProperties>
</file>